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B0"/>
    <a:srgbClr val="301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6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4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0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22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1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76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2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0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8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48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6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27993-40D2-44A4-9E95-C426C4B7B3D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3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179BE1F-AF0C-4C09-B6BD-3D4F3A5AB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" y="4832"/>
            <a:ext cx="10048849" cy="776273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C8ED1DC-4C75-365E-A159-BA91472C8474}"/>
              </a:ext>
            </a:extLst>
          </p:cNvPr>
          <p:cNvSpPr txBox="1"/>
          <p:nvPr/>
        </p:nvSpPr>
        <p:spPr>
          <a:xfrm>
            <a:off x="2445321" y="1063605"/>
            <a:ext cx="5029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301B7B"/>
                </a:solidFill>
                <a:latin typeface="Arial Narrow" panose="020B0606020202030204" pitchFamily="34" charset="0"/>
                <a:ea typeface="HGPGothicE" panose="020B0400000000000000" pitchFamily="34" charset="-128"/>
              </a:rPr>
              <a:t>CERTIFICATE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31A342-4327-3672-4BC2-24E8E350F80A}"/>
              </a:ext>
            </a:extLst>
          </p:cNvPr>
          <p:cNvSpPr txBox="1"/>
          <p:nvPr/>
        </p:nvSpPr>
        <p:spPr>
          <a:xfrm>
            <a:off x="4011474" y="1833779"/>
            <a:ext cx="18968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01B7B"/>
                </a:solidFill>
              </a:rPr>
              <a:t>of Appreciation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7E79611-4DA8-866F-4F69-EE8144AAC884}"/>
              </a:ext>
            </a:extLst>
          </p:cNvPr>
          <p:cNvCxnSpPr/>
          <p:nvPr/>
        </p:nvCxnSpPr>
        <p:spPr>
          <a:xfrm flipH="1">
            <a:off x="2540000" y="2006668"/>
            <a:ext cx="1342417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5FD0023-46AB-F679-B047-A74DE9B9078C}"/>
              </a:ext>
            </a:extLst>
          </p:cNvPr>
          <p:cNvCxnSpPr/>
          <p:nvPr/>
        </p:nvCxnSpPr>
        <p:spPr>
          <a:xfrm flipH="1">
            <a:off x="6019260" y="2006668"/>
            <a:ext cx="1342417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97D6DC9-560D-9F96-F4BA-FBB7BE2CD734}"/>
              </a:ext>
            </a:extLst>
          </p:cNvPr>
          <p:cNvSpPr txBox="1"/>
          <p:nvPr/>
        </p:nvSpPr>
        <p:spPr>
          <a:xfrm>
            <a:off x="2505953" y="3026706"/>
            <a:ext cx="509729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200" b="1" i="0" u="none" strike="noStrike" dirty="0">
                <a:solidFill>
                  <a:srgbClr val="00A7B0"/>
                </a:solidFill>
                <a:effectLst/>
              </a:rPr>
              <a:t>Insert Name</a:t>
            </a:r>
            <a:endParaRPr lang="en-US" sz="7200" dirty="0">
              <a:solidFill>
                <a:srgbClr val="00A7B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D68C37E-368A-4CEF-59D1-D966A627B5D3}"/>
              </a:ext>
            </a:extLst>
          </p:cNvPr>
          <p:cNvSpPr txBox="1"/>
          <p:nvPr/>
        </p:nvSpPr>
        <p:spPr>
          <a:xfrm>
            <a:off x="1130210" y="4195545"/>
            <a:ext cx="77979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dirty="0">
                <a:solidFill>
                  <a:srgbClr val="7C7C7C"/>
                </a:solidFill>
                <a:effectLst/>
              </a:rPr>
              <a:t>Honoring your work in championing the stories of students, staff and families.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AFE9118-3633-8B20-D076-AD3C261AAFE1}"/>
              </a:ext>
            </a:extLst>
          </p:cNvPr>
          <p:cNvCxnSpPr>
            <a:cxnSpLocks/>
          </p:cNvCxnSpPr>
          <p:nvPr/>
        </p:nvCxnSpPr>
        <p:spPr>
          <a:xfrm flipH="1">
            <a:off x="982290" y="5574286"/>
            <a:ext cx="3064214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8A939D4-90E9-2692-AD3A-C66727FC8DC8}"/>
              </a:ext>
            </a:extLst>
          </p:cNvPr>
          <p:cNvCxnSpPr>
            <a:cxnSpLocks/>
          </p:cNvCxnSpPr>
          <p:nvPr/>
        </p:nvCxnSpPr>
        <p:spPr>
          <a:xfrm flipH="1">
            <a:off x="4688935" y="5583811"/>
            <a:ext cx="3064214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35F41F75-98B7-23DB-1F4C-4F23B842B9D1}"/>
              </a:ext>
            </a:extLst>
          </p:cNvPr>
          <p:cNvSpPr txBox="1"/>
          <p:nvPr/>
        </p:nvSpPr>
        <p:spPr>
          <a:xfrm>
            <a:off x="921966" y="5615156"/>
            <a:ext cx="50972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[Name]</a:t>
            </a:r>
          </a:p>
          <a:p>
            <a:r>
              <a:rPr lang="en-US" sz="1600" dirty="0"/>
              <a:t>School Board President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E295D27-9F1B-8489-9BE6-A18AE05A185F}"/>
              </a:ext>
            </a:extLst>
          </p:cNvPr>
          <p:cNvSpPr txBox="1"/>
          <p:nvPr/>
        </p:nvSpPr>
        <p:spPr>
          <a:xfrm>
            <a:off x="4627853" y="5615155"/>
            <a:ext cx="50972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[Name]</a:t>
            </a:r>
          </a:p>
          <a:p>
            <a:r>
              <a:rPr lang="en-US" sz="1600" dirty="0"/>
              <a:t>Superintendent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B501DD-DEAD-4B27-AEF4-D0ED5A41CD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200" y="5272455"/>
            <a:ext cx="2925511" cy="2259957"/>
          </a:xfrm>
          <a:prstGeom prst="rect">
            <a:avLst/>
          </a:prstGeom>
        </p:spPr>
      </p:pic>
      <p:sp>
        <p:nvSpPr>
          <p:cNvPr id="41" name="Oval 40">
            <a:extLst>
              <a:ext uri="{FF2B5EF4-FFF2-40B4-BE49-F238E27FC236}">
                <a16:creationId xmlns:a16="http://schemas.microsoft.com/office/drawing/2014/main" id="{107D0C17-9D0B-E4A2-BC29-48409B896EB6}"/>
              </a:ext>
            </a:extLst>
          </p:cNvPr>
          <p:cNvSpPr/>
          <p:nvPr/>
        </p:nvSpPr>
        <p:spPr>
          <a:xfrm>
            <a:off x="7865738" y="5421886"/>
            <a:ext cx="1754634" cy="1777725"/>
          </a:xfrm>
          <a:prstGeom prst="ellipse">
            <a:avLst/>
          </a:prstGeom>
          <a:solidFill>
            <a:schemeClr val="accent6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0" name="Picture 39" descr="Logo, company name&#10;&#10;Description automatically generated">
            <a:extLst>
              <a:ext uri="{FF2B5EF4-FFF2-40B4-BE49-F238E27FC236}">
                <a16:creationId xmlns:a16="http://schemas.microsoft.com/office/drawing/2014/main" id="{9AE9E642-E7C6-C3E5-C8B3-3E7AA21B7F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263" y="5477933"/>
            <a:ext cx="1754634" cy="1487625"/>
          </a:xfrm>
          <a:prstGeom prst="rect">
            <a:avLst/>
          </a:prstGeom>
        </p:spPr>
      </p:pic>
      <p:pic>
        <p:nvPicPr>
          <p:cNvPr id="42" name="Picture 41" descr="Logo&#10;&#10;Description automatically generated">
            <a:extLst>
              <a:ext uri="{FF2B5EF4-FFF2-40B4-BE49-F238E27FC236}">
                <a16:creationId xmlns:a16="http://schemas.microsoft.com/office/drawing/2014/main" id="{B3A3FCA6-AC79-CA84-019C-774CFFA9773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52"/>
          <a:stretch/>
        </p:blipFill>
        <p:spPr>
          <a:xfrm>
            <a:off x="8757156" y="6353175"/>
            <a:ext cx="674872" cy="29552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38AEE38E-34AA-47AD-9880-DC51740319EE}"/>
              </a:ext>
            </a:extLst>
          </p:cNvPr>
          <p:cNvSpPr txBox="1"/>
          <p:nvPr/>
        </p:nvSpPr>
        <p:spPr>
          <a:xfrm>
            <a:off x="2958386" y="2413414"/>
            <a:ext cx="40158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01B7B"/>
                </a:solidFill>
              </a:rPr>
              <a:t>This certificate is proudly presented to</a:t>
            </a:r>
          </a:p>
        </p:txBody>
      </p:sp>
    </p:spTree>
    <p:extLst>
      <p:ext uri="{BB962C8B-B14F-4D97-AF65-F5344CB8AC3E}">
        <p14:creationId xmlns:p14="http://schemas.microsoft.com/office/powerpoint/2010/main" val="1846369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0DB0E9CE1D524CBBDDD33EAA652C60" ma:contentTypeVersion="13" ma:contentTypeDescription="Create a new document." ma:contentTypeScope="" ma:versionID="cc8ea11edec4c191bb3cab5d55572fbd">
  <xsd:schema xmlns:xsd="http://www.w3.org/2001/XMLSchema" xmlns:xs="http://www.w3.org/2001/XMLSchema" xmlns:p="http://schemas.microsoft.com/office/2006/metadata/properties" xmlns:ns2="d1917225-19e4-4507-a0e6-83d879c22195" xmlns:ns3="ee8cd340-a678-4b6a-825c-05af7bd39fa0" targetNamespace="http://schemas.microsoft.com/office/2006/metadata/properties" ma:root="true" ma:fieldsID="320438407c2c68899c524207679a7fb7" ns2:_="" ns3:_="">
    <xsd:import namespace="d1917225-19e4-4507-a0e6-83d879c22195"/>
    <xsd:import namespace="ee8cd340-a678-4b6a-825c-05af7bd39f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917225-19e4-4507-a0e6-83d879c221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cd340-a678-4b6a-825c-05af7bd39fa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FA867E-EFD0-4791-8DD4-5530C28282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917225-19e4-4507-a0e6-83d879c22195"/>
    <ds:schemaRef ds:uri="ee8cd340-a678-4b6a-825c-05af7bd39f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73FF50-E361-4A71-BBBE-4CCF301544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7AD645-1B25-40CC-A4F8-3FEEEF8A951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35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Loughlin</dc:creator>
  <cp:lastModifiedBy>Sarah Loughlin</cp:lastModifiedBy>
  <cp:revision>7</cp:revision>
  <dcterms:created xsi:type="dcterms:W3CDTF">2022-03-29T16:41:08Z</dcterms:created>
  <dcterms:modified xsi:type="dcterms:W3CDTF">2025-04-01T20:19:58Z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0x010100C70DB0E9CE1D524CBBDDD33EAA652C60</vt:lpwstr>
  </property>
</Properties>
</file>